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3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F756-8C4B-4D0C-AF14-2E419CA0EEA0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8DF0-B97A-456F-8799-CC4F9318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7620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Lecture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 XIV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07029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JULIAN" pitchFamily="2" charset="0"/>
              </a:rPr>
              <a:t>Garbage and Solid Waste Pollution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67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Ocean Dumping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90141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8100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90579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692031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Open Dumpsite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8355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48000" cy="3407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9" y="2667000"/>
            <a:ext cx="3048000" cy="34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9342" y="217124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Garbology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8385" y="644920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37757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MANAGING OUR SOLID WASTE: AN OVERVIEW OF THE ECOLOGICAL SOLID WASTE MANAGEMENT ACT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2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35590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Why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 we?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4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80891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Why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now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1508879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What is R.A. No. 9003?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What are the salient features of R.A. No. 9003?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a. Creation of the NSWMC, NEC and the Solid Waste Management Board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b. Formulation of the National Solid Waste Management Framework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c. Mandatory segregation of Solid Waste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d. Setting of minimum requirements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e. Establishment of reclamation programs and buy-back centers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f. Promotion of eco-labeling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7526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g. Prohibition on non-environmentally acceptable products and packaging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h. Establishment of Materials Recovery Facility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i. Prohibition against the use of open dumps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j. Setting of guidelines/criteria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k. Provision of rewards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l. Promotion of research and environmental education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0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85934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3. How can we help solve the solid waste problem?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7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589" y="1115058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Philippine efforts in controlling Solid waste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6251" y="2198914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Accelerated Composting Technology (Bioreactor)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Anaerobic Composting (Biogas Reactor)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Vermicomposting</a:t>
            </a:r>
            <a:endParaRPr lang="en-US" sz="2000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68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85799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A case in point: Material Recovery Facility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(San Pablo, Laguna)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083857"/>
            <a:ext cx="4831080" cy="458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83857"/>
            <a:ext cx="3429000" cy="45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GARBAGE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Can be easily touched, seen and smell.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Growing accumulation depresses land values, increases traffic, and ruins health, aesthetics and the necessities of life.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432, 000 tons from people of limited state per day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“NIMBY” mindset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Four categories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Biodegradables/non-biodegradables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Combustibles/non-combustibles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Recyclables/non-recyclables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Hazardous waste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190282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Thank you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for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listening!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4942114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Reported by: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ritannic Bold" pitchFamily="34" charset="0"/>
              </a:rPr>
              <a:t>Perez, May Ann T.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Britannic Bold" pitchFamily="34" charset="0"/>
              </a:rPr>
              <a:t>Macapagal</a:t>
            </a: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Britannic Bold" pitchFamily="34" charset="0"/>
              </a:rPr>
              <a:t>Aprilyn</a:t>
            </a: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 M</a:t>
            </a:r>
            <a:r>
              <a:rPr lang="en-US" sz="20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  <a:endParaRPr lang="en-US" sz="20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901336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Causes of Garbage</a:t>
            </a:r>
          </a:p>
          <a:p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Effects of “throw-away and disposable society”.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Overpopulation of people on Earth.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Overproduction of packaging materials, bottles, diapers and other non-degradable materials.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Overproduction of newspaper, plastic bags and containers.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Land clipping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Medical waste or infectious waste (“red bag”)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Burning tires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Household wastes</a:t>
            </a:r>
          </a:p>
        </p:txBody>
      </p:sp>
    </p:spTree>
    <p:extLst>
      <p:ext uri="{BB962C8B-B14F-4D97-AF65-F5344CB8AC3E}">
        <p14:creationId xmlns:p14="http://schemas.microsoft.com/office/powerpoint/2010/main" val="18326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5180" y="1066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Effects of Garbage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180" y="1981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A torrent of garbage thrown away every year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Accumulated garbage pile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Some decomposing waste produces methane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No available dumpsites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The use of incinerator may produce more pollution.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Recycling technology</a:t>
            </a:r>
          </a:p>
        </p:txBody>
      </p:sp>
    </p:spTree>
    <p:extLst>
      <p:ext uri="{BB962C8B-B14F-4D97-AF65-F5344CB8AC3E}">
        <p14:creationId xmlns:p14="http://schemas.microsoft.com/office/powerpoint/2010/main" val="35807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1805132" cy="180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3848" l="3537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0" y="308356"/>
            <a:ext cx="1639640" cy="204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758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Pollution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88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Three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different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types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of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solid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waste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Municipal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waste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Industrial waste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Toxic and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25213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726" y="155203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Zero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Waste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Management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–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Reduce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Reuse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dirty="0">
                <a:solidFill>
                  <a:srgbClr val="FFFF00"/>
                </a:solidFill>
                <a:latin typeface="Britannic Bold" pitchFamily="34" charset="0"/>
              </a:rPr>
              <a:t>Recycle</a:t>
            </a: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 (3R)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370"/>
            <a:ext cx="7848599" cy="47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374" y="308356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6317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Composting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5410200" cy="441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8356"/>
            <a:ext cx="1676400" cy="17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4098" y="1601315"/>
            <a:ext cx="269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AR JULIAN" pitchFamily="2" charset="0"/>
              </a:rPr>
              <a:t>Sanitary Landfill</a:t>
            </a:r>
            <a:endParaRPr lang="en-US" dirty="0">
              <a:solidFill>
                <a:srgbClr val="FFFF00"/>
              </a:solidFill>
              <a:latin typeface="AR JULI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08356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2205446"/>
            <a:ext cx="5943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7688" y="1804588"/>
            <a:ext cx="258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Britannic Bold" pitchFamily="34" charset="0"/>
              </a:rPr>
              <a:t>Incinerators</a:t>
            </a:r>
            <a:endParaRPr lang="en-US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1377" y="457200"/>
            <a:ext cx="584880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</a:rPr>
              <a:t>Solid Waste Management Methods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13696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359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</dc:creator>
  <cp:lastModifiedBy>alfred</cp:lastModifiedBy>
  <cp:revision>18</cp:revision>
  <dcterms:created xsi:type="dcterms:W3CDTF">2014-02-16T17:34:06Z</dcterms:created>
  <dcterms:modified xsi:type="dcterms:W3CDTF">2014-02-22T17:14:10Z</dcterms:modified>
</cp:coreProperties>
</file>